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9144000" cy="6858000" type="screen4x3"/>
  <p:notesSz cx="6881813" cy="92964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4" d="100"/>
          <a:sy n="84" d="100"/>
        </p:scale>
        <p:origin x="-420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7097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0000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556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441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081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520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802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1588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963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48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0393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7ED71-6C17-470E-8B41-58AA9B633E49}" type="datetimeFigureOut">
              <a:rPr lang="es-AR" smtClean="0"/>
              <a:t>07/08/2013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FDFF6-CB86-4EF7-A342-5622509F6B8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7372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4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3" t="29605" r="25842" b="14271"/>
          <a:stretch/>
        </p:blipFill>
        <p:spPr bwMode="auto">
          <a:xfrm>
            <a:off x="381584" y="476672"/>
            <a:ext cx="6684234" cy="4479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60362" r="65241" b="4232"/>
          <a:stretch/>
        </p:blipFill>
        <p:spPr bwMode="auto">
          <a:xfrm>
            <a:off x="381584" y="3627551"/>
            <a:ext cx="2651009" cy="2825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86377" r="66302" b="4983"/>
          <a:stretch/>
        </p:blipFill>
        <p:spPr bwMode="auto">
          <a:xfrm>
            <a:off x="384060" y="5153298"/>
            <a:ext cx="2542460" cy="66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88092" r="66302" b="4983"/>
          <a:stretch/>
        </p:blipFill>
        <p:spPr bwMode="auto">
          <a:xfrm>
            <a:off x="385263" y="6065664"/>
            <a:ext cx="2542460" cy="53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77138" r="66579" b="18906"/>
          <a:stretch/>
        </p:blipFill>
        <p:spPr bwMode="auto">
          <a:xfrm>
            <a:off x="381584" y="4509120"/>
            <a:ext cx="2514089" cy="303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4 Grupo"/>
          <p:cNvGrpSpPr/>
          <p:nvPr/>
        </p:nvGrpSpPr>
        <p:grpSpPr>
          <a:xfrm>
            <a:off x="384650" y="5811729"/>
            <a:ext cx="2501783" cy="281567"/>
            <a:chOff x="376923" y="5927469"/>
            <a:chExt cx="2610901" cy="29881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t="85166" r="66699" b="13130"/>
            <a:stretch/>
          </p:blipFill>
          <p:spPr bwMode="auto">
            <a:xfrm>
              <a:off x="376923" y="5927469"/>
              <a:ext cx="2610901" cy="237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827584" y="5949280"/>
              <a:ext cx="6158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200" dirty="0" smtClean="0"/>
                <a:t>E-mail:</a:t>
              </a:r>
              <a:endParaRPr lang="es-AR" sz="1200" dirty="0"/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70596" r="64557" b="24758"/>
          <a:stretch/>
        </p:blipFill>
        <p:spPr bwMode="auto">
          <a:xfrm>
            <a:off x="373832" y="4777634"/>
            <a:ext cx="2720991" cy="356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8 Grupo"/>
          <p:cNvGrpSpPr/>
          <p:nvPr/>
        </p:nvGrpSpPr>
        <p:grpSpPr>
          <a:xfrm>
            <a:off x="380678" y="3356998"/>
            <a:ext cx="2543073" cy="822356"/>
            <a:chOff x="3707291" y="4895242"/>
            <a:chExt cx="2543073" cy="8223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2" t="88092" r="66302" b="4983"/>
            <a:stretch/>
          </p:blipFill>
          <p:spPr bwMode="auto">
            <a:xfrm>
              <a:off x="3707904" y="5185910"/>
              <a:ext cx="2542460" cy="531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13 Grupo"/>
            <p:cNvGrpSpPr/>
            <p:nvPr/>
          </p:nvGrpSpPr>
          <p:grpSpPr>
            <a:xfrm>
              <a:off x="3707291" y="4895242"/>
              <a:ext cx="2501782" cy="369332"/>
              <a:chOff x="376923" y="5888477"/>
              <a:chExt cx="2610901" cy="391949"/>
            </a:xfrm>
          </p:grpSpPr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2" t="85166" r="66699" b="13130"/>
              <a:stretch/>
            </p:blipFill>
            <p:spPr bwMode="auto">
              <a:xfrm>
                <a:off x="376923" y="5927469"/>
                <a:ext cx="2610901" cy="2378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15 CuadroTexto"/>
              <p:cNvSpPr txBox="1"/>
              <p:nvPr/>
            </p:nvSpPr>
            <p:spPr>
              <a:xfrm>
                <a:off x="827585" y="5888477"/>
                <a:ext cx="1728462" cy="391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900" dirty="0" smtClean="0"/>
                  <a:t>Profesión o servicio que </a:t>
                </a:r>
                <a:r>
                  <a:rPr lang="es-AR" sz="900" dirty="0"/>
                  <a:t>presta </a:t>
                </a:r>
                <a:endParaRPr lang="es-AR" sz="900" dirty="0" smtClean="0"/>
              </a:p>
              <a:p>
                <a:r>
                  <a:rPr lang="es-AR" sz="900" dirty="0" smtClean="0"/>
                  <a:t>(Max. 3 </a:t>
                </a:r>
                <a:r>
                  <a:rPr lang="es-AR" sz="900" dirty="0"/>
                  <a:t>palabras):</a:t>
                </a:r>
              </a:p>
            </p:txBody>
          </p:sp>
        </p:grpSp>
      </p:grpSp>
      <p:sp>
        <p:nvSpPr>
          <p:cNvPr id="12" name="11 CuadroTexto"/>
          <p:cNvSpPr txBox="1"/>
          <p:nvPr/>
        </p:nvSpPr>
        <p:spPr>
          <a:xfrm>
            <a:off x="755576" y="44624"/>
            <a:ext cx="2720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Modelo Clásico 1</a:t>
            </a:r>
            <a:endParaRPr lang="es-AR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1 Rectángulo redondeado"/>
          <p:cNvSpPr/>
          <p:nvPr/>
        </p:nvSpPr>
        <p:spPr>
          <a:xfrm>
            <a:off x="812505" y="2428572"/>
            <a:ext cx="1982868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17 Rectángulo redondeado"/>
          <p:cNvSpPr/>
          <p:nvPr/>
        </p:nvSpPr>
        <p:spPr>
          <a:xfrm>
            <a:off x="822520" y="1852508"/>
            <a:ext cx="1982868" cy="1440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2 Rectángulo"/>
          <p:cNvSpPr/>
          <p:nvPr/>
        </p:nvSpPr>
        <p:spPr>
          <a:xfrm>
            <a:off x="822520" y="1793721"/>
            <a:ext cx="24300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dirty="0" smtClean="0"/>
              <a:t>Nombre o Razón Social:</a:t>
            </a:r>
            <a:endParaRPr lang="es-AR" sz="1000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42" t="35583" r="13625" b="4232"/>
          <a:stretch/>
        </p:blipFill>
        <p:spPr bwMode="auto">
          <a:xfrm>
            <a:off x="3059832" y="1073843"/>
            <a:ext cx="5428953" cy="4803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20 Cerrar llave"/>
          <p:cNvSpPr/>
          <p:nvPr/>
        </p:nvSpPr>
        <p:spPr>
          <a:xfrm>
            <a:off x="2555776" y="2780927"/>
            <a:ext cx="2952328" cy="3816425"/>
          </a:xfrm>
          <a:prstGeom prst="rightBrace">
            <a:avLst>
              <a:gd name="adj1" fmla="val 8333"/>
              <a:gd name="adj2" fmla="val 49782"/>
            </a:avLst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21 CuadroTexto"/>
          <p:cNvSpPr txBox="1"/>
          <p:nvPr/>
        </p:nvSpPr>
        <p:spPr>
          <a:xfrm>
            <a:off x="5652120" y="4077072"/>
            <a:ext cx="329346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Habilitar las opciones de </a:t>
            </a:r>
            <a:r>
              <a:rPr lang="es-AR" dirty="0"/>
              <a:t>F</a:t>
            </a:r>
            <a:r>
              <a:rPr lang="es-AR" dirty="0" smtClean="0"/>
              <a:t>uente, </a:t>
            </a:r>
          </a:p>
          <a:p>
            <a:r>
              <a:rPr lang="es-AR" dirty="0" smtClean="0"/>
              <a:t>Tamaño, Negrita o cursiva</a:t>
            </a:r>
            <a:endParaRPr lang="es-AR" sz="3600" dirty="0" smtClean="0"/>
          </a:p>
          <a:p>
            <a:r>
              <a:rPr lang="es-AR" dirty="0" smtClean="0"/>
              <a:t>Solo para los Modelos:</a:t>
            </a:r>
          </a:p>
          <a:p>
            <a:r>
              <a:rPr lang="es-AR" sz="2400" dirty="0" smtClean="0"/>
              <a:t> Clásicos y Forma Libre</a:t>
            </a:r>
            <a:endParaRPr lang="es-AR" sz="1200" dirty="0" smtClean="0"/>
          </a:p>
        </p:txBody>
      </p:sp>
      <p:sp>
        <p:nvSpPr>
          <p:cNvPr id="19" name="18 Flecha derecha"/>
          <p:cNvSpPr/>
          <p:nvPr/>
        </p:nvSpPr>
        <p:spPr>
          <a:xfrm>
            <a:off x="3723701" y="306234"/>
            <a:ext cx="92030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23 CuadroTexto"/>
          <p:cNvSpPr txBox="1"/>
          <p:nvPr/>
        </p:nvSpPr>
        <p:spPr>
          <a:xfrm>
            <a:off x="4788024" y="44624"/>
            <a:ext cx="206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Nombre del Modelo</a:t>
            </a:r>
            <a:endParaRPr lang="es-AR" sz="1200" dirty="0" smtClean="0"/>
          </a:p>
        </p:txBody>
      </p:sp>
      <p:sp>
        <p:nvSpPr>
          <p:cNvPr id="23" name="22 CuadroTexto"/>
          <p:cNvSpPr txBox="1"/>
          <p:nvPr/>
        </p:nvSpPr>
        <p:spPr>
          <a:xfrm>
            <a:off x="776486" y="417666"/>
            <a:ext cx="102745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sz="1000" b="1" dirty="0" smtClean="0"/>
              <a:t>Facturas24.com</a:t>
            </a:r>
            <a:endParaRPr lang="es-AR" sz="1000" b="1" dirty="0"/>
          </a:p>
        </p:txBody>
      </p:sp>
      <p:sp>
        <p:nvSpPr>
          <p:cNvPr id="26" name="25 CuadroTexto"/>
          <p:cNvSpPr txBox="1"/>
          <p:nvPr/>
        </p:nvSpPr>
        <p:spPr>
          <a:xfrm>
            <a:off x="5834096" y="453304"/>
            <a:ext cx="114117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sz="800" dirty="0" smtClean="0"/>
              <a:t> </a:t>
            </a:r>
            <a:r>
              <a:rPr lang="es-AR" sz="700" b="1" dirty="0" smtClean="0"/>
              <a:t>ACTUALIZADO y legible</a:t>
            </a:r>
            <a:endParaRPr lang="es-AR" sz="700" b="1" dirty="0"/>
          </a:p>
        </p:txBody>
      </p:sp>
    </p:spTree>
    <p:extLst>
      <p:ext uri="{BB962C8B-B14F-4D97-AF65-F5344CB8AC3E}">
        <p14:creationId xmlns:p14="http://schemas.microsoft.com/office/powerpoint/2010/main" val="292033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25" t="32306" r="14721" b="5468"/>
          <a:stretch/>
        </p:blipFill>
        <p:spPr bwMode="auto">
          <a:xfrm>
            <a:off x="3044764" y="764704"/>
            <a:ext cx="6070226" cy="559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42134" r="66287" b="55769"/>
          <a:stretch/>
        </p:blipFill>
        <p:spPr bwMode="auto">
          <a:xfrm>
            <a:off x="44009" y="1584394"/>
            <a:ext cx="2882891" cy="18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42134" r="66287" b="55769"/>
          <a:stretch/>
        </p:blipFill>
        <p:spPr bwMode="auto">
          <a:xfrm>
            <a:off x="46004" y="620688"/>
            <a:ext cx="2882891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67544" y="620421"/>
            <a:ext cx="12522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dirty="0" smtClean="0">
                <a:latin typeface="Times" pitchFamily="18" charset="0"/>
              </a:rPr>
              <a:t>Tamaño: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s-AR" sz="1400" dirty="0" smtClean="0">
                <a:latin typeface="Times" pitchFamily="18" charset="0"/>
              </a:rPr>
              <a:t>Carta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s-AR" sz="1400" dirty="0" smtClean="0">
                <a:latin typeface="Times" pitchFamily="18" charset="0"/>
              </a:rPr>
              <a:t>Media Carta</a:t>
            </a:r>
          </a:p>
          <a:p>
            <a:endParaRPr lang="es-A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42604" r="66287" b="47099"/>
          <a:stretch/>
        </p:blipFill>
        <p:spPr bwMode="auto">
          <a:xfrm>
            <a:off x="41038" y="1279313"/>
            <a:ext cx="2882891" cy="92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16 Rectángulo"/>
          <p:cNvSpPr/>
          <p:nvPr/>
        </p:nvSpPr>
        <p:spPr>
          <a:xfrm>
            <a:off x="467544" y="2060848"/>
            <a:ext cx="2318790" cy="43442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54343" r="66646" b="42417"/>
          <a:stretch/>
        </p:blipFill>
        <p:spPr bwMode="auto">
          <a:xfrm>
            <a:off x="181657" y="5874124"/>
            <a:ext cx="2707307" cy="29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434754" y="2037035"/>
            <a:ext cx="2268570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latin typeface="Times" pitchFamily="18" charset="0"/>
              </a:rPr>
              <a:t>Ha tenido algún documento fiscal</a:t>
            </a:r>
          </a:p>
          <a:p>
            <a:r>
              <a:rPr lang="es-AR" sz="1200" dirty="0" smtClean="0">
                <a:latin typeface="Times" pitchFamily="18" charset="0"/>
              </a:rPr>
              <a:t>Anteriormente?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s-AR" sz="1200" dirty="0" smtClean="0">
                <a:latin typeface="Times" pitchFamily="18" charset="0"/>
              </a:rPr>
              <a:t>Sí             No</a:t>
            </a:r>
          </a:p>
          <a:p>
            <a:endParaRPr lang="es-AR" sz="1200" dirty="0" smtClean="0">
              <a:latin typeface="Times" pitchFamily="18" charset="0"/>
            </a:endParaRPr>
          </a:p>
          <a:p>
            <a:r>
              <a:rPr lang="es-AR" sz="1200" dirty="0" smtClean="0">
                <a:latin typeface="Times" pitchFamily="18" charset="0"/>
              </a:rPr>
              <a:t>Cuál fue su última numeración</a:t>
            </a:r>
          </a:p>
          <a:p>
            <a:r>
              <a:rPr lang="es-AR" sz="1200" dirty="0" smtClean="0">
                <a:latin typeface="Times" pitchFamily="18" charset="0"/>
              </a:rPr>
              <a:t>De Documento:</a:t>
            </a:r>
          </a:p>
          <a:p>
            <a:endParaRPr lang="es-AR" sz="1200" dirty="0" smtClean="0">
              <a:latin typeface="Times" pitchFamily="18" charset="0"/>
            </a:endParaRPr>
          </a:p>
          <a:p>
            <a:r>
              <a:rPr lang="es-AR" sz="1200" dirty="0" smtClean="0">
                <a:latin typeface="Times" pitchFamily="18" charset="0"/>
              </a:rPr>
              <a:t>Desde:</a:t>
            </a:r>
          </a:p>
          <a:p>
            <a:endParaRPr lang="es-AR" sz="1200" dirty="0">
              <a:latin typeface="Times" pitchFamily="18" charset="0"/>
            </a:endParaRPr>
          </a:p>
          <a:p>
            <a:endParaRPr lang="es-AR" sz="1200" dirty="0" smtClean="0">
              <a:latin typeface="Times" pitchFamily="18" charset="0"/>
            </a:endParaRPr>
          </a:p>
          <a:p>
            <a:r>
              <a:rPr lang="es-AR" sz="1200" dirty="0" smtClean="0">
                <a:latin typeface="Times" pitchFamily="18" charset="0"/>
              </a:rPr>
              <a:t>Hasta:</a:t>
            </a:r>
          </a:p>
          <a:p>
            <a:endParaRPr lang="es-AR" sz="1400" dirty="0" smtClean="0">
              <a:latin typeface="Times" pitchFamily="18" charset="0"/>
            </a:endParaRPr>
          </a:p>
          <a:p>
            <a:endParaRPr lang="es-AR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54343" r="66646" b="42417"/>
          <a:stretch/>
        </p:blipFill>
        <p:spPr bwMode="auto">
          <a:xfrm>
            <a:off x="177189" y="3641876"/>
            <a:ext cx="2707307" cy="29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54343" r="66646" b="42417"/>
          <a:stretch/>
        </p:blipFill>
        <p:spPr bwMode="auto">
          <a:xfrm>
            <a:off x="179512" y="4145932"/>
            <a:ext cx="2707307" cy="29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467544" y="4492277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1200" dirty="0" smtClean="0">
                <a:latin typeface="Times" pitchFamily="18" charset="0"/>
              </a:rPr>
              <a:t>Cuál fue su última numeración</a:t>
            </a:r>
          </a:p>
          <a:p>
            <a:r>
              <a:rPr lang="es-AR" sz="1200" dirty="0" smtClean="0">
                <a:latin typeface="Times" pitchFamily="18" charset="0"/>
              </a:rPr>
              <a:t>De Control:</a:t>
            </a:r>
          </a:p>
          <a:p>
            <a:endParaRPr lang="es-AR" sz="1200" dirty="0" smtClean="0">
              <a:latin typeface="Times" pitchFamily="18" charset="0"/>
            </a:endParaRPr>
          </a:p>
          <a:p>
            <a:r>
              <a:rPr lang="es-AR" sz="1200" dirty="0" smtClean="0">
                <a:latin typeface="Times" pitchFamily="18" charset="0"/>
              </a:rPr>
              <a:t>Desde:</a:t>
            </a:r>
          </a:p>
          <a:p>
            <a:endParaRPr lang="es-AR" sz="1200" dirty="0" smtClean="0">
              <a:latin typeface="Times" pitchFamily="18" charset="0"/>
            </a:endParaRPr>
          </a:p>
          <a:p>
            <a:endParaRPr lang="es-AR" sz="1200" dirty="0" smtClean="0">
              <a:latin typeface="Times" pitchFamily="18" charset="0"/>
            </a:endParaRPr>
          </a:p>
          <a:p>
            <a:r>
              <a:rPr lang="es-AR" sz="1200" dirty="0" smtClean="0">
                <a:latin typeface="Times" pitchFamily="18" charset="0"/>
              </a:rPr>
              <a:t>Hasta: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54343" r="66646" b="42417"/>
          <a:stretch/>
        </p:blipFill>
        <p:spPr bwMode="auto">
          <a:xfrm>
            <a:off x="179334" y="5370068"/>
            <a:ext cx="2707307" cy="29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2" t="85166" r="70336" b="13556"/>
          <a:stretch/>
        </p:blipFill>
        <p:spPr bwMode="auto">
          <a:xfrm>
            <a:off x="771585" y="1552064"/>
            <a:ext cx="1277752" cy="16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23 CuadroTexto"/>
          <p:cNvSpPr txBox="1"/>
          <p:nvPr/>
        </p:nvSpPr>
        <p:spPr>
          <a:xfrm>
            <a:off x="711439" y="1504437"/>
            <a:ext cx="852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/>
              <a:t>Engomado</a:t>
            </a:r>
            <a:endParaRPr lang="es-AR" sz="1200" dirty="0"/>
          </a:p>
        </p:txBody>
      </p:sp>
      <p:sp>
        <p:nvSpPr>
          <p:cNvPr id="6" name="5 Cerrar llave"/>
          <p:cNvSpPr/>
          <p:nvPr/>
        </p:nvSpPr>
        <p:spPr>
          <a:xfrm>
            <a:off x="2555776" y="2780927"/>
            <a:ext cx="2952328" cy="3624213"/>
          </a:xfrm>
          <a:prstGeom prst="rightBrace">
            <a:avLst>
              <a:gd name="adj1" fmla="val 8333"/>
              <a:gd name="adj2" fmla="val 49782"/>
            </a:avLst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CuadroTexto"/>
          <p:cNvSpPr txBox="1"/>
          <p:nvPr/>
        </p:nvSpPr>
        <p:spPr>
          <a:xfrm>
            <a:off x="5757308" y="4077072"/>
            <a:ext cx="3129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Habilitar Sólo si la respuesta es </a:t>
            </a:r>
          </a:p>
          <a:p>
            <a:r>
              <a:rPr lang="es-AR" sz="3600" dirty="0" smtClean="0"/>
              <a:t>Sí</a:t>
            </a:r>
            <a:endParaRPr lang="es-AR" sz="3600" dirty="0"/>
          </a:p>
        </p:txBody>
      </p:sp>
    </p:spTree>
    <p:extLst>
      <p:ext uri="{BB962C8B-B14F-4D97-AF65-F5344CB8AC3E}">
        <p14:creationId xmlns:p14="http://schemas.microsoft.com/office/powerpoint/2010/main" val="370058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4" t="12523" r="13250" b="15158"/>
          <a:stretch/>
        </p:blipFill>
        <p:spPr bwMode="auto">
          <a:xfrm>
            <a:off x="179512" y="188640"/>
            <a:ext cx="8784236" cy="5951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4" t="12523" r="65126" b="15158"/>
          <a:stretch/>
        </p:blipFill>
        <p:spPr bwMode="auto">
          <a:xfrm>
            <a:off x="108244" y="193263"/>
            <a:ext cx="3092156" cy="5951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42134" r="66287" b="55769"/>
          <a:stretch/>
        </p:blipFill>
        <p:spPr bwMode="auto">
          <a:xfrm>
            <a:off x="413114" y="779102"/>
            <a:ext cx="2664296" cy="349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785736" y="884906"/>
            <a:ext cx="16033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100" dirty="0" smtClean="0"/>
              <a:t>Nº de documento Inicial:</a:t>
            </a:r>
            <a:endParaRPr lang="es-AR" sz="11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8" t="85166" r="67916" b="13130"/>
          <a:stretch/>
        </p:blipFill>
        <p:spPr bwMode="auto">
          <a:xfrm>
            <a:off x="1086697" y="2119822"/>
            <a:ext cx="1613095" cy="21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035238" y="2086852"/>
            <a:ext cx="104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/>
              <a:t>Insertar Logo:</a:t>
            </a:r>
            <a:endParaRPr lang="es-AR" sz="1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8" t="85166" r="67916" b="13130"/>
          <a:stretch/>
        </p:blipFill>
        <p:spPr bwMode="auto">
          <a:xfrm>
            <a:off x="1095067" y="4086894"/>
            <a:ext cx="1613095" cy="21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1043608" y="4053924"/>
            <a:ext cx="111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/>
              <a:t>Insertar fondo:</a:t>
            </a:r>
            <a:endParaRPr lang="es-AR" sz="1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2" t="85166" r="70336" b="13556"/>
          <a:stretch/>
        </p:blipFill>
        <p:spPr bwMode="auto">
          <a:xfrm>
            <a:off x="1587399" y="376332"/>
            <a:ext cx="547336" cy="16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1578309" y="366276"/>
            <a:ext cx="513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000" dirty="0" smtClean="0"/>
              <a:t>Blocks</a:t>
            </a:r>
            <a:endParaRPr lang="es-AR" sz="1000" dirty="0"/>
          </a:p>
        </p:txBody>
      </p:sp>
      <p:sp>
        <p:nvSpPr>
          <p:cNvPr id="16" name="15 Cerrar llave"/>
          <p:cNvSpPr/>
          <p:nvPr/>
        </p:nvSpPr>
        <p:spPr>
          <a:xfrm>
            <a:off x="2555776" y="1988840"/>
            <a:ext cx="2160240" cy="3816425"/>
          </a:xfrm>
          <a:prstGeom prst="rightBrace">
            <a:avLst>
              <a:gd name="adj1" fmla="val 8333"/>
              <a:gd name="adj2" fmla="val 49056"/>
            </a:avLst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16 CuadroTexto"/>
          <p:cNvSpPr txBox="1"/>
          <p:nvPr/>
        </p:nvSpPr>
        <p:spPr>
          <a:xfrm>
            <a:off x="4716016" y="3340149"/>
            <a:ext cx="35493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Habilitar las opciones de Insertar</a:t>
            </a:r>
          </a:p>
          <a:p>
            <a:r>
              <a:rPr lang="es-AR" dirty="0" smtClean="0"/>
              <a:t> logo. Solo para los Modelos:</a:t>
            </a:r>
          </a:p>
          <a:p>
            <a:r>
              <a:rPr lang="es-AR" sz="2400" dirty="0" smtClean="0"/>
              <a:t> Clásicos, Horizontales </a:t>
            </a:r>
          </a:p>
          <a:p>
            <a:r>
              <a:rPr lang="es-AR" sz="2000" dirty="0" smtClean="0"/>
              <a:t>(Excepto Nº 4)  </a:t>
            </a:r>
            <a:r>
              <a:rPr lang="es-AR" sz="2400" dirty="0" smtClean="0"/>
              <a:t>y Forma Libre.</a:t>
            </a:r>
            <a:endParaRPr lang="es-AR" sz="1200" dirty="0" smtClean="0"/>
          </a:p>
        </p:txBody>
      </p:sp>
    </p:spTree>
    <p:extLst>
      <p:ext uri="{BB962C8B-B14F-4D97-AF65-F5344CB8AC3E}">
        <p14:creationId xmlns:p14="http://schemas.microsoft.com/office/powerpoint/2010/main" val="358687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2" t="16227" r="13005" b="4379"/>
          <a:stretch/>
        </p:blipFill>
        <p:spPr bwMode="auto">
          <a:xfrm>
            <a:off x="179512" y="279573"/>
            <a:ext cx="8828116" cy="6533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16227" r="64696" b="4379"/>
          <a:stretch/>
        </p:blipFill>
        <p:spPr bwMode="auto">
          <a:xfrm>
            <a:off x="182880" y="116632"/>
            <a:ext cx="3156065" cy="6533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42134" r="66287" b="55769"/>
          <a:stretch/>
        </p:blipFill>
        <p:spPr bwMode="auto">
          <a:xfrm>
            <a:off x="490589" y="1160369"/>
            <a:ext cx="2702660" cy="549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4293" r="67727" b="65202"/>
          <a:stretch/>
        </p:blipFill>
        <p:spPr bwMode="auto">
          <a:xfrm>
            <a:off x="539552" y="1285064"/>
            <a:ext cx="2443943" cy="86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3" t="32125" r="66304" b="58886"/>
          <a:stretch/>
        </p:blipFill>
        <p:spPr bwMode="auto">
          <a:xfrm>
            <a:off x="527787" y="2110657"/>
            <a:ext cx="2604053" cy="739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971600" y="2596842"/>
            <a:ext cx="207633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s-AR" sz="1000" dirty="0" smtClean="0"/>
              <a:t>1 Color</a:t>
            </a:r>
          </a:p>
          <a:p>
            <a:r>
              <a:rPr lang="es-AR" sz="1000" dirty="0" smtClean="0"/>
              <a:t>Full Color</a:t>
            </a:r>
            <a:endParaRPr lang="es-AR" sz="10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" t="25421" r="64477" b="8334"/>
          <a:stretch/>
        </p:blipFill>
        <p:spPr bwMode="auto">
          <a:xfrm>
            <a:off x="430566" y="2996952"/>
            <a:ext cx="2635195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8" t="85166" r="67916" b="13130"/>
          <a:stretch/>
        </p:blipFill>
        <p:spPr bwMode="auto">
          <a:xfrm>
            <a:off x="1043607" y="3140205"/>
            <a:ext cx="504057" cy="11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827584" y="3091036"/>
            <a:ext cx="86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800" dirty="0" smtClean="0"/>
              <a:t> </a:t>
            </a:r>
            <a:r>
              <a:rPr lang="es-AR" sz="800" b="1" dirty="0" smtClean="0"/>
              <a:t>ACTUALIZADO,</a:t>
            </a:r>
            <a:endParaRPr lang="es-AR" sz="800" b="1" dirty="0"/>
          </a:p>
        </p:txBody>
      </p:sp>
    </p:spTree>
    <p:extLst>
      <p:ext uri="{BB962C8B-B14F-4D97-AF65-F5344CB8AC3E}">
        <p14:creationId xmlns:p14="http://schemas.microsoft.com/office/powerpoint/2010/main" val="115030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s-AR" sz="1400" dirty="0" smtClean="0"/>
              <a:t>Una vez el cliente haya hecho todo, es posible que le aparezca en pantalla en negro un anuncio que diga lo siguiente y que el cliente le de aceptar</a:t>
            </a:r>
            <a:endParaRPr lang="es-AR" sz="1400" dirty="0"/>
          </a:p>
        </p:txBody>
      </p:sp>
      <p:sp>
        <p:nvSpPr>
          <p:cNvPr id="4" name="3 Rectángulo"/>
          <p:cNvSpPr/>
          <p:nvPr/>
        </p:nvSpPr>
        <p:spPr>
          <a:xfrm>
            <a:off x="1979712" y="980728"/>
            <a:ext cx="5184576" cy="5616624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sz="3200" b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339752" y="1218232"/>
            <a:ext cx="4392488" cy="378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>
                <a:solidFill>
                  <a:srgbClr val="FF0000"/>
                </a:solidFill>
              </a:rPr>
              <a:t>MUY    </a:t>
            </a:r>
            <a:r>
              <a:rPr lang="es-AR" sz="3200" b="1" dirty="0" smtClean="0">
                <a:solidFill>
                  <a:srgbClr val="FF0000"/>
                </a:solidFill>
              </a:rPr>
              <a:t>IMPORTANTE</a:t>
            </a:r>
          </a:p>
          <a:p>
            <a:pPr marL="36000" algn="ctr"/>
            <a:endParaRPr lang="es-AR" sz="1300" b="1" dirty="0" smtClean="0">
              <a:solidFill>
                <a:srgbClr val="FF0000"/>
              </a:solidFill>
              <a:latin typeface="Avant Guard" pitchFamily="2" charset="0"/>
            </a:endParaRPr>
          </a:p>
          <a:p>
            <a:pPr marL="36000" indent="540000" algn="just">
              <a:lnSpc>
                <a:spcPct val="110000"/>
              </a:lnSpc>
            </a:pPr>
            <a:r>
              <a:rPr lang="es-AR" sz="1300" dirty="0" smtClean="0">
                <a:latin typeface="Avant Guard" pitchFamily="2" charset="0"/>
              </a:rPr>
              <a:t>Estimado </a:t>
            </a:r>
            <a:r>
              <a:rPr lang="es-AR" sz="1300" dirty="0">
                <a:latin typeface="Avant Guard" pitchFamily="2" charset="0"/>
              </a:rPr>
              <a:t>cliente esta es su responsabilidad</a:t>
            </a:r>
            <a:r>
              <a:rPr lang="es-AR" sz="1300" dirty="0" smtClean="0">
                <a:latin typeface="Avant Guard" pitchFamily="2" charset="0"/>
              </a:rPr>
              <a:t>, </a:t>
            </a:r>
            <a:r>
              <a:rPr lang="es-AR" sz="1300" dirty="0">
                <a:latin typeface="Avant Guard" pitchFamily="2" charset="0"/>
              </a:rPr>
              <a:t>revise cuidadosamente todos los detalles: Nombre, </a:t>
            </a:r>
            <a:r>
              <a:rPr lang="es-AR" sz="1300" dirty="0" smtClean="0">
                <a:latin typeface="Avant Guard" pitchFamily="2" charset="0"/>
              </a:rPr>
              <a:t> Dirección</a:t>
            </a:r>
            <a:r>
              <a:rPr lang="es-AR" sz="1300" dirty="0">
                <a:latin typeface="Avant Guard" pitchFamily="2" charset="0"/>
              </a:rPr>
              <a:t>, RIF, Nº de Teléfono, E-mail,  Nº de Control, </a:t>
            </a:r>
            <a:r>
              <a:rPr lang="es-AR" sz="1300" dirty="0" smtClean="0">
                <a:latin typeface="Avant Guard" pitchFamily="2" charset="0"/>
              </a:rPr>
              <a:t> Nº </a:t>
            </a:r>
            <a:r>
              <a:rPr lang="es-AR" sz="1300" dirty="0">
                <a:latin typeface="Avant Guard" pitchFamily="2" charset="0"/>
              </a:rPr>
              <a:t>de documento, Colores  del arte, Tamaño, Letra,  </a:t>
            </a:r>
            <a:r>
              <a:rPr lang="es-AR" sz="1300" dirty="0" smtClean="0">
                <a:latin typeface="Avant Guard" pitchFamily="2" charset="0"/>
              </a:rPr>
              <a:t>y </a:t>
            </a:r>
            <a:r>
              <a:rPr lang="es-AR" sz="1300" dirty="0">
                <a:latin typeface="Avant Guard" pitchFamily="2" charset="0"/>
              </a:rPr>
              <a:t>si el formato escogido es de su total agrado. </a:t>
            </a:r>
          </a:p>
          <a:p>
            <a:pPr marL="36000" indent="540000" algn="just">
              <a:lnSpc>
                <a:spcPct val="110000"/>
              </a:lnSpc>
            </a:pPr>
            <a:endParaRPr lang="es-AR" sz="1300" dirty="0" smtClean="0">
              <a:latin typeface="Avant Guard" pitchFamily="2" charset="0"/>
            </a:endParaRPr>
          </a:p>
          <a:p>
            <a:pPr marL="36000" indent="540000" algn="just">
              <a:lnSpc>
                <a:spcPct val="110000"/>
              </a:lnSpc>
            </a:pPr>
            <a:r>
              <a:rPr lang="es-AR" sz="1300" dirty="0" smtClean="0">
                <a:latin typeface="Avant Guard" pitchFamily="2" charset="0"/>
              </a:rPr>
              <a:t>Una </a:t>
            </a:r>
            <a:r>
              <a:rPr lang="es-AR" sz="1300" dirty="0">
                <a:latin typeface="Avant Guard" pitchFamily="2" charset="0"/>
              </a:rPr>
              <a:t>vez revisado  el arte por el cliente, </a:t>
            </a:r>
            <a:r>
              <a:rPr lang="es-AR" sz="1300" dirty="0" smtClean="0">
                <a:latin typeface="Avant Guard" pitchFamily="2" charset="0"/>
              </a:rPr>
              <a:t>favor </a:t>
            </a:r>
            <a:r>
              <a:rPr lang="es-AR" sz="1300" dirty="0">
                <a:latin typeface="Avant Guard" pitchFamily="2" charset="0"/>
              </a:rPr>
              <a:t>elija la opción ¨Aprobar¨  y coloque su C.I. ; Después </a:t>
            </a:r>
            <a:r>
              <a:rPr lang="es-AR" sz="1300" dirty="0" smtClean="0">
                <a:latin typeface="Avant Guard" pitchFamily="2" charset="0"/>
              </a:rPr>
              <a:t>de </a:t>
            </a:r>
            <a:r>
              <a:rPr lang="es-AR" sz="1300" dirty="0">
                <a:latin typeface="Avant Guard" pitchFamily="2" charset="0"/>
              </a:rPr>
              <a:t>ser aprobado el arte La Empresa </a:t>
            </a:r>
            <a:r>
              <a:rPr lang="es-AR" sz="1300" b="1" dirty="0">
                <a:latin typeface="Avant Guard" pitchFamily="2" charset="0"/>
              </a:rPr>
              <a:t>LITHO COPY, </a:t>
            </a:r>
            <a:r>
              <a:rPr lang="es-AR" sz="1300" b="1" dirty="0" smtClean="0">
                <a:latin typeface="Avant Guard" pitchFamily="2" charset="0"/>
              </a:rPr>
              <a:t>C.A. </a:t>
            </a:r>
            <a:r>
              <a:rPr lang="es-AR" sz="1300" dirty="0" smtClean="0">
                <a:latin typeface="Avant Guard" pitchFamily="2" charset="0"/>
              </a:rPr>
              <a:t>y </a:t>
            </a:r>
            <a:r>
              <a:rPr lang="es-AR" sz="1300" dirty="0">
                <a:latin typeface="Avant Guard" pitchFamily="2" charset="0"/>
              </a:rPr>
              <a:t>su marca</a:t>
            </a:r>
            <a:r>
              <a:rPr lang="es-AR" sz="1300" b="1" dirty="0">
                <a:latin typeface="Avant Guard" pitchFamily="2" charset="0"/>
              </a:rPr>
              <a:t> Facturas24.com </a:t>
            </a:r>
            <a:r>
              <a:rPr lang="es-AR" sz="1300" dirty="0">
                <a:latin typeface="Avant Guard" pitchFamily="2" charset="0"/>
              </a:rPr>
              <a:t>no se hace responsable </a:t>
            </a:r>
            <a:r>
              <a:rPr lang="es-AR" sz="1300" dirty="0" smtClean="0">
                <a:latin typeface="Avant Guard" pitchFamily="2" charset="0"/>
              </a:rPr>
              <a:t>por </a:t>
            </a:r>
            <a:r>
              <a:rPr lang="es-AR" sz="1300" dirty="0">
                <a:latin typeface="Avant Guard" pitchFamily="2" charset="0"/>
              </a:rPr>
              <a:t>datos mal suministrados y/o datos mal corregidos </a:t>
            </a:r>
            <a:r>
              <a:rPr lang="es-AR" sz="1300" dirty="0" smtClean="0">
                <a:latin typeface="Avant Guard" pitchFamily="2" charset="0"/>
              </a:rPr>
              <a:t>que </a:t>
            </a:r>
            <a:r>
              <a:rPr lang="es-AR" sz="1300" dirty="0">
                <a:latin typeface="Avant Guard" pitchFamily="2" charset="0"/>
              </a:rPr>
              <a:t>aparezcan en el documento enviado. </a:t>
            </a:r>
            <a:r>
              <a:rPr lang="es-AR" sz="1300" b="1" dirty="0">
                <a:latin typeface="Avant Guard" pitchFamily="2" charset="0"/>
              </a:rPr>
              <a:t>De ser así </a:t>
            </a:r>
            <a:r>
              <a:rPr lang="es-AR" sz="1300" b="1" dirty="0" smtClean="0">
                <a:latin typeface="Avant Guard" pitchFamily="2" charset="0"/>
              </a:rPr>
              <a:t>el </a:t>
            </a:r>
            <a:r>
              <a:rPr lang="es-AR" sz="1300" b="1" dirty="0">
                <a:latin typeface="Avant Guard" pitchFamily="2" charset="0"/>
              </a:rPr>
              <a:t>cliente asumirá el costo total por reimpresión</a:t>
            </a:r>
            <a:r>
              <a:rPr lang="es-AR" sz="1300" b="1" dirty="0" smtClean="0">
                <a:latin typeface="Avant Guard" pitchFamily="2" charset="0"/>
              </a:rPr>
              <a:t>.</a:t>
            </a:r>
            <a:endParaRPr lang="es-AR" sz="1300" b="1" dirty="0">
              <a:latin typeface="Avant Guard" pitchFamily="2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409260" y="5085184"/>
            <a:ext cx="21050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latin typeface="Avant Guard" pitchFamily="2" charset="0"/>
              </a:rPr>
              <a:t>Nombre del Representante</a:t>
            </a:r>
            <a:r>
              <a:rPr lang="es-AR" sz="1200" dirty="0" smtClean="0">
                <a:latin typeface="Avant Guard" pitchFamily="2" charset="0"/>
              </a:rPr>
              <a:t>:</a:t>
            </a:r>
          </a:p>
          <a:p>
            <a:endParaRPr lang="es-AR" sz="900" dirty="0">
              <a:latin typeface="Avant Guard" pitchFamily="2" charset="0"/>
            </a:endParaRPr>
          </a:p>
          <a:p>
            <a:r>
              <a:rPr lang="es-AR" sz="1200" dirty="0">
                <a:latin typeface="Avant Guard" pitchFamily="2" charset="0"/>
              </a:rPr>
              <a:t>C.I.: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5508104" y="5949280"/>
            <a:ext cx="112755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b="1" dirty="0" smtClean="0"/>
              <a:t>APROBAR</a:t>
            </a:r>
            <a:endParaRPr lang="es-AR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483768" y="5949280"/>
            <a:ext cx="99937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b="1" dirty="0" smtClean="0"/>
              <a:t>REVISAR</a:t>
            </a:r>
            <a:endParaRPr lang="es-AR" b="1" dirty="0"/>
          </a:p>
        </p:txBody>
      </p:sp>
      <p:sp>
        <p:nvSpPr>
          <p:cNvPr id="9" name="8 Rectángulo"/>
          <p:cNvSpPr/>
          <p:nvPr/>
        </p:nvSpPr>
        <p:spPr>
          <a:xfrm>
            <a:off x="4475411" y="5094912"/>
            <a:ext cx="2112813" cy="2086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Rectángulo"/>
          <p:cNvSpPr/>
          <p:nvPr/>
        </p:nvSpPr>
        <p:spPr>
          <a:xfrm>
            <a:off x="2843809" y="5431584"/>
            <a:ext cx="1224136" cy="2086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5148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303</Words>
  <Application>Microsoft Office PowerPoint</Application>
  <PresentationFormat>Presentación en pantalla (4:3)</PresentationFormat>
  <Paragraphs>58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Una vez el cliente haya hecho todo, es posible que le aparezca en pantalla en negro un anuncio que diga lo siguiente y que el cliente le de aceptar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Kalibeth Romero</dc:creator>
  <cp:lastModifiedBy>Kalibeth Romero</cp:lastModifiedBy>
  <cp:revision>19</cp:revision>
  <cp:lastPrinted>2013-08-06T16:31:32Z</cp:lastPrinted>
  <dcterms:created xsi:type="dcterms:W3CDTF">2013-08-06T15:20:38Z</dcterms:created>
  <dcterms:modified xsi:type="dcterms:W3CDTF">2013-08-07T15:57:39Z</dcterms:modified>
</cp:coreProperties>
</file>